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3716000" cy="24384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45083"/>
    <a:srgbClr val="004C67"/>
    <a:srgbClr val="019FAB"/>
    <a:srgbClr val="002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22" d="100"/>
          <a:sy n="22" d="100"/>
        </p:scale>
        <p:origin x="2095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583680" y="2743201"/>
            <a:ext cx="7132320" cy="9966960"/>
          </a:xfrm>
          <a:custGeom>
            <a:avLst/>
            <a:gdLst>
              <a:gd name="connsiteX0" fmla="*/ 0 w 7132320"/>
              <a:gd name="connsiteY0" fmla="*/ 0 h 9966960"/>
              <a:gd name="connsiteX1" fmla="*/ 7132320 w 7132320"/>
              <a:gd name="connsiteY1" fmla="*/ 0 h 9966960"/>
              <a:gd name="connsiteX2" fmla="*/ 7132320 w 7132320"/>
              <a:gd name="connsiteY2" fmla="*/ 9966960 h 9966960"/>
              <a:gd name="connsiteX3" fmla="*/ 0 w 7132320"/>
              <a:gd name="connsiteY3" fmla="*/ 9966960 h 996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2320" h="9966960">
                <a:moveTo>
                  <a:pt x="0" y="0"/>
                </a:moveTo>
                <a:lnTo>
                  <a:pt x="7132320" y="0"/>
                </a:lnTo>
                <a:lnTo>
                  <a:pt x="7132320" y="9966960"/>
                </a:lnTo>
                <a:lnTo>
                  <a:pt x="0" y="99669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12298679"/>
            <a:ext cx="7726680" cy="10287001"/>
          </a:xfrm>
          <a:custGeom>
            <a:avLst/>
            <a:gdLst>
              <a:gd name="connsiteX0" fmla="*/ 0 w 7726680"/>
              <a:gd name="connsiteY0" fmla="*/ 0 h 10287000"/>
              <a:gd name="connsiteX1" fmla="*/ 7726680 w 7726680"/>
              <a:gd name="connsiteY1" fmla="*/ 0 h 10287000"/>
              <a:gd name="connsiteX2" fmla="*/ 7726680 w 7726680"/>
              <a:gd name="connsiteY2" fmla="*/ 10287000 h 10287000"/>
              <a:gd name="connsiteX3" fmla="*/ 0 w 772668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680" h="10287000">
                <a:moveTo>
                  <a:pt x="0" y="0"/>
                </a:moveTo>
                <a:lnTo>
                  <a:pt x="7726680" y="0"/>
                </a:lnTo>
                <a:lnTo>
                  <a:pt x="7726680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2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7A4A-C279-420D-98B5-A4B1D470CAA8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91EE-D1D0-45EB-A715-9EA43312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2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5" y="1298222"/>
            <a:ext cx="2957513" cy="206643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1298222"/>
            <a:ext cx="8701088" cy="206643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7A4A-C279-420D-98B5-A4B1D470CAA8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91EE-D1D0-45EB-A715-9EA43312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234440" y="3337560"/>
            <a:ext cx="11109960" cy="17693641"/>
          </a:xfrm>
          <a:custGeom>
            <a:avLst/>
            <a:gdLst>
              <a:gd name="connsiteX0" fmla="*/ 0 w 11430000"/>
              <a:gd name="connsiteY0" fmla="*/ 0 h 17693640"/>
              <a:gd name="connsiteX1" fmla="*/ 11430000 w 11430000"/>
              <a:gd name="connsiteY1" fmla="*/ 0 h 17693640"/>
              <a:gd name="connsiteX2" fmla="*/ 11430000 w 11430000"/>
              <a:gd name="connsiteY2" fmla="*/ 17693640 h 17693640"/>
              <a:gd name="connsiteX3" fmla="*/ 0 w 11430000"/>
              <a:gd name="connsiteY3" fmla="*/ 17693640 h 17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0" h="17693640">
                <a:moveTo>
                  <a:pt x="0" y="0"/>
                </a:moveTo>
                <a:lnTo>
                  <a:pt x="11430000" y="0"/>
                </a:lnTo>
                <a:lnTo>
                  <a:pt x="11430000" y="17693640"/>
                </a:lnTo>
                <a:lnTo>
                  <a:pt x="0" y="176936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5806442"/>
            <a:ext cx="6263640" cy="11612880"/>
          </a:xfrm>
          <a:custGeom>
            <a:avLst/>
            <a:gdLst>
              <a:gd name="connsiteX0" fmla="*/ 0 w 6263640"/>
              <a:gd name="connsiteY0" fmla="*/ 0 h 11612880"/>
              <a:gd name="connsiteX1" fmla="*/ 6263640 w 6263640"/>
              <a:gd name="connsiteY1" fmla="*/ 0 h 11612880"/>
              <a:gd name="connsiteX2" fmla="*/ 6263640 w 6263640"/>
              <a:gd name="connsiteY2" fmla="*/ 11612880 h 11612880"/>
              <a:gd name="connsiteX3" fmla="*/ 0 w 6263640"/>
              <a:gd name="connsiteY3" fmla="*/ 11612880 h 1161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11612880">
                <a:moveTo>
                  <a:pt x="0" y="0"/>
                </a:moveTo>
                <a:lnTo>
                  <a:pt x="6263640" y="0"/>
                </a:lnTo>
                <a:lnTo>
                  <a:pt x="6263640" y="11612880"/>
                </a:lnTo>
                <a:lnTo>
                  <a:pt x="0" y="116128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3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297680" y="4754881"/>
            <a:ext cx="7383780" cy="13624560"/>
          </a:xfrm>
          <a:custGeom>
            <a:avLst/>
            <a:gdLst>
              <a:gd name="connsiteX0" fmla="*/ 0 w 7383780"/>
              <a:gd name="connsiteY0" fmla="*/ 0 h 13624560"/>
              <a:gd name="connsiteX1" fmla="*/ 7383780 w 7383780"/>
              <a:gd name="connsiteY1" fmla="*/ 0 h 13624560"/>
              <a:gd name="connsiteX2" fmla="*/ 7383780 w 7383780"/>
              <a:gd name="connsiteY2" fmla="*/ 13624560 h 13624560"/>
              <a:gd name="connsiteX3" fmla="*/ 0 w 7383780"/>
              <a:gd name="connsiteY3" fmla="*/ 13624560 h 1362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3780" h="13624560">
                <a:moveTo>
                  <a:pt x="0" y="0"/>
                </a:moveTo>
                <a:lnTo>
                  <a:pt x="7383780" y="0"/>
                </a:lnTo>
                <a:lnTo>
                  <a:pt x="7383780" y="13624560"/>
                </a:lnTo>
                <a:lnTo>
                  <a:pt x="0" y="136245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6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998720" y="13502641"/>
            <a:ext cx="7040880" cy="10881360"/>
          </a:xfrm>
          <a:custGeom>
            <a:avLst/>
            <a:gdLst>
              <a:gd name="connsiteX0" fmla="*/ 0 w 7040880"/>
              <a:gd name="connsiteY0" fmla="*/ 0 h 10881360"/>
              <a:gd name="connsiteX1" fmla="*/ 7040880 w 7040880"/>
              <a:gd name="connsiteY1" fmla="*/ 0 h 10881360"/>
              <a:gd name="connsiteX2" fmla="*/ 7040880 w 7040880"/>
              <a:gd name="connsiteY2" fmla="*/ 10881360 h 10881360"/>
              <a:gd name="connsiteX3" fmla="*/ 0 w 7040880"/>
              <a:gd name="connsiteY3" fmla="*/ 10881360 h 1088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0880" h="10881360">
                <a:moveTo>
                  <a:pt x="0" y="0"/>
                </a:moveTo>
                <a:lnTo>
                  <a:pt x="7040880" y="0"/>
                </a:lnTo>
                <a:lnTo>
                  <a:pt x="7040880" y="10881360"/>
                </a:lnTo>
                <a:lnTo>
                  <a:pt x="0" y="108813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478280" y="4709162"/>
            <a:ext cx="7040880" cy="10881360"/>
          </a:xfrm>
          <a:custGeom>
            <a:avLst/>
            <a:gdLst>
              <a:gd name="connsiteX0" fmla="*/ 0 w 7040880"/>
              <a:gd name="connsiteY0" fmla="*/ 0 h 10881360"/>
              <a:gd name="connsiteX1" fmla="*/ 7040880 w 7040880"/>
              <a:gd name="connsiteY1" fmla="*/ 0 h 10881360"/>
              <a:gd name="connsiteX2" fmla="*/ 7040880 w 7040880"/>
              <a:gd name="connsiteY2" fmla="*/ 10881360 h 10881360"/>
              <a:gd name="connsiteX3" fmla="*/ 0 w 7040880"/>
              <a:gd name="connsiteY3" fmla="*/ 10881360 h 1088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0880" h="10881360">
                <a:moveTo>
                  <a:pt x="0" y="0"/>
                </a:moveTo>
                <a:lnTo>
                  <a:pt x="7040880" y="0"/>
                </a:lnTo>
                <a:lnTo>
                  <a:pt x="7040880" y="10881360"/>
                </a:lnTo>
                <a:lnTo>
                  <a:pt x="0" y="108813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4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26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67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7A4A-C279-420D-98B5-A4B1D470CAA8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91EE-D1D0-45EB-A715-9EA43312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7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4" y="1625600"/>
            <a:ext cx="4423767" cy="56896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9" y="3510850"/>
            <a:ext cx="6943725" cy="17328444"/>
          </a:xfrm>
        </p:spPr>
        <p:txBody>
          <a:bodyPr/>
          <a:lstStyle>
            <a:lvl1pPr>
              <a:defRPr sz="4800"/>
            </a:lvl1pPr>
            <a:lvl2pPr>
              <a:defRPr sz="4201"/>
            </a:lvl2pPr>
            <a:lvl3pPr>
              <a:defRPr sz="3600"/>
            </a:lvl3pPr>
            <a:lvl4pPr>
              <a:defRPr sz="3001"/>
            </a:lvl4pPr>
            <a:lvl5pPr>
              <a:defRPr sz="3001"/>
            </a:lvl5pPr>
            <a:lvl6pPr>
              <a:defRPr sz="3001"/>
            </a:lvl6pPr>
            <a:lvl7pPr>
              <a:defRPr sz="3001"/>
            </a:lvl7pPr>
            <a:lvl8pPr>
              <a:defRPr sz="3001"/>
            </a:lvl8pPr>
            <a:lvl9pPr>
              <a:defRPr sz="30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4" y="7315200"/>
            <a:ext cx="4423767" cy="13552313"/>
          </a:xfrm>
        </p:spPr>
        <p:txBody>
          <a:bodyPr/>
          <a:lstStyle>
            <a:lvl1pPr marL="0" indent="0">
              <a:buNone/>
              <a:defRPr sz="2400"/>
            </a:lvl1pPr>
            <a:lvl2pPr marL="685809" indent="0">
              <a:buNone/>
              <a:defRPr sz="2100"/>
            </a:lvl2pPr>
            <a:lvl3pPr marL="1371617" indent="0">
              <a:buNone/>
              <a:defRPr sz="1801"/>
            </a:lvl3pPr>
            <a:lvl4pPr marL="2057427" indent="0">
              <a:buNone/>
              <a:defRPr sz="1500"/>
            </a:lvl4pPr>
            <a:lvl5pPr marL="2743234" indent="0">
              <a:buNone/>
              <a:defRPr sz="1500"/>
            </a:lvl5pPr>
            <a:lvl6pPr marL="3429044" indent="0">
              <a:buNone/>
              <a:defRPr sz="1500"/>
            </a:lvl6pPr>
            <a:lvl7pPr marL="4114851" indent="0">
              <a:buNone/>
              <a:defRPr sz="1500"/>
            </a:lvl7pPr>
            <a:lvl8pPr marL="4800661" indent="0">
              <a:buNone/>
              <a:defRPr sz="1500"/>
            </a:lvl8pPr>
            <a:lvl9pPr marL="5486469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7A4A-C279-420D-98B5-A4B1D470CAA8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91EE-D1D0-45EB-A715-9EA43312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7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4" y="1625600"/>
            <a:ext cx="4423767" cy="56896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9" y="3510850"/>
            <a:ext cx="6943725" cy="17328444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9" indent="0">
              <a:buNone/>
              <a:defRPr sz="4201"/>
            </a:lvl2pPr>
            <a:lvl3pPr marL="1371617" indent="0">
              <a:buNone/>
              <a:defRPr sz="3600"/>
            </a:lvl3pPr>
            <a:lvl4pPr marL="2057427" indent="0">
              <a:buNone/>
              <a:defRPr sz="3001"/>
            </a:lvl4pPr>
            <a:lvl5pPr marL="2743234" indent="0">
              <a:buNone/>
              <a:defRPr sz="3001"/>
            </a:lvl5pPr>
            <a:lvl6pPr marL="3429044" indent="0">
              <a:buNone/>
              <a:defRPr sz="3001"/>
            </a:lvl6pPr>
            <a:lvl7pPr marL="4114851" indent="0">
              <a:buNone/>
              <a:defRPr sz="3001"/>
            </a:lvl7pPr>
            <a:lvl8pPr marL="4800661" indent="0">
              <a:buNone/>
              <a:defRPr sz="3001"/>
            </a:lvl8pPr>
            <a:lvl9pPr marL="5486469" indent="0">
              <a:buNone/>
              <a:defRPr sz="300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4" y="7315200"/>
            <a:ext cx="4423767" cy="13552313"/>
          </a:xfrm>
        </p:spPr>
        <p:txBody>
          <a:bodyPr/>
          <a:lstStyle>
            <a:lvl1pPr marL="0" indent="0">
              <a:buNone/>
              <a:defRPr sz="2400"/>
            </a:lvl1pPr>
            <a:lvl2pPr marL="685809" indent="0">
              <a:buNone/>
              <a:defRPr sz="2100"/>
            </a:lvl2pPr>
            <a:lvl3pPr marL="1371617" indent="0">
              <a:buNone/>
              <a:defRPr sz="1801"/>
            </a:lvl3pPr>
            <a:lvl4pPr marL="2057427" indent="0">
              <a:buNone/>
              <a:defRPr sz="1500"/>
            </a:lvl4pPr>
            <a:lvl5pPr marL="2743234" indent="0">
              <a:buNone/>
              <a:defRPr sz="1500"/>
            </a:lvl5pPr>
            <a:lvl6pPr marL="3429044" indent="0">
              <a:buNone/>
              <a:defRPr sz="1500"/>
            </a:lvl6pPr>
            <a:lvl7pPr marL="4114851" indent="0">
              <a:buNone/>
              <a:defRPr sz="1500"/>
            </a:lvl7pPr>
            <a:lvl8pPr marL="4800661" indent="0">
              <a:buNone/>
              <a:defRPr sz="1500"/>
            </a:lvl8pPr>
            <a:lvl9pPr marL="5486469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7A4A-C279-420D-98B5-A4B1D470CAA8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91EE-D1D0-45EB-A715-9EA43312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5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1298229"/>
            <a:ext cx="11830050" cy="4713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6491111"/>
            <a:ext cx="11830050" cy="15471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22600361"/>
            <a:ext cx="3086100" cy="1298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97A4A-C279-420D-98B5-A4B1D470CAA8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22600361"/>
            <a:ext cx="4629150" cy="1298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22600361"/>
            <a:ext cx="3086100" cy="1298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F91EE-D1D0-45EB-A715-9EA43312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17" rtl="0" eaLnBrk="1" latinLnBrk="0" hangingPunct="1">
        <a:lnSpc>
          <a:spcPct val="90000"/>
        </a:lnSpc>
        <a:spcBef>
          <a:spcPct val="0"/>
        </a:spcBef>
        <a:buNone/>
        <a:defRPr sz="66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4" indent="-342904" algn="l" defTabSz="1371617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1" kern="1200">
          <a:solidFill>
            <a:schemeClr val="tx1"/>
          </a:solidFill>
          <a:latin typeface="+mn-lt"/>
          <a:ea typeface="+mn-ea"/>
          <a:cs typeface="+mn-cs"/>
        </a:defRPr>
      </a:lvl1pPr>
      <a:lvl2pPr marL="1028713" indent="-342904" algn="l" defTabSz="1371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21" indent="-342904" algn="l" defTabSz="1371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1" kern="1200">
          <a:solidFill>
            <a:schemeClr val="tx1"/>
          </a:solidFill>
          <a:latin typeface="+mn-lt"/>
          <a:ea typeface="+mn-ea"/>
          <a:cs typeface="+mn-cs"/>
        </a:defRPr>
      </a:lvl3pPr>
      <a:lvl4pPr marL="2400330" indent="-342904" algn="l" defTabSz="1371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38" indent="-342904" algn="l" defTabSz="1371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48" indent="-342904" algn="l" defTabSz="1371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55" indent="-342904" algn="l" defTabSz="1371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65" indent="-342904" algn="l" defTabSz="1371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72" indent="-342904" algn="l" defTabSz="1371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algn="l" defTabSz="13716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17" algn="l" defTabSz="13716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27" algn="l" defTabSz="13716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4" algn="l" defTabSz="13716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44" algn="l" defTabSz="13716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51" algn="l" defTabSz="13716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61" algn="l" defTabSz="13716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69" algn="l" defTabSz="13716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6000" r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17559" y="11309684"/>
            <a:ext cx="10539662" cy="12127833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437A9-4BDF-46BB-8B3A-98A0A0E802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B721052-3E4B-4BF0-B558-B589357355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77F1D3-DC6E-4E4B-AF13-95E72C468F2D}"/>
              </a:ext>
            </a:extLst>
          </p:cNvPr>
          <p:cNvSpPr/>
          <p:nvPr/>
        </p:nvSpPr>
        <p:spPr>
          <a:xfrm rot="20097063">
            <a:off x="-6233393" y="16234934"/>
            <a:ext cx="26535771" cy="8181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srgbClr val="0000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32226-9F28-47D5-B08D-B1F6844EDDD1}"/>
              </a:ext>
            </a:extLst>
          </p:cNvPr>
          <p:cNvSpPr txBox="1"/>
          <p:nvPr/>
        </p:nvSpPr>
        <p:spPr>
          <a:xfrm rot="20118263">
            <a:off x="-10818748" y="14742269"/>
            <a:ext cx="41937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ysClr val="windowText" lastClr="000000"/>
                </a:solidFill>
                <a:latin typeface="Monument Extended Ultrabold" panose="00000900000000000000" pitchFamily="50" charset="0"/>
              </a:rPr>
              <a:t>OUT FIT IDEA- OUT FIT IDEA- OUT FIT IDEA- OUT FIT IDEA- OUT FIT IDEA- OUT FIT IDEA- </a:t>
            </a:r>
          </a:p>
        </p:txBody>
      </p:sp>
      <p:grpSp>
        <p:nvGrpSpPr>
          <p:cNvPr id="18" name="Group 17"/>
          <p:cNvGrpSpPr/>
          <p:nvPr/>
        </p:nvGrpSpPr>
        <p:grpSpPr>
          <a:xfrm rot="2787286">
            <a:off x="-8885674" y="4258752"/>
            <a:ext cx="41937177" cy="2310765"/>
            <a:chOff x="-9896326" y="7531342"/>
            <a:chExt cx="41937177" cy="23107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77F1D3-DC6E-4E4B-AF13-95E72C468F2D}"/>
                </a:ext>
              </a:extLst>
            </p:cNvPr>
            <p:cNvSpPr/>
            <p:nvPr/>
          </p:nvSpPr>
          <p:spPr>
            <a:xfrm rot="20097063">
              <a:off x="-5310971" y="9024007"/>
              <a:ext cx="26535771" cy="818100"/>
            </a:xfrm>
            <a:prstGeom prst="rect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>
                <a:solidFill>
                  <a:srgbClr val="000066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232226-9F28-47D5-B08D-B1F6844EDDD1}"/>
                </a:ext>
              </a:extLst>
            </p:cNvPr>
            <p:cNvSpPr txBox="1"/>
            <p:nvPr/>
          </p:nvSpPr>
          <p:spPr>
            <a:xfrm rot="20118263">
              <a:off x="-9896326" y="7531342"/>
              <a:ext cx="419371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ysClr val="windowText" lastClr="000000"/>
                  </a:solidFill>
                  <a:latin typeface="Monument Extended Ultrabold" panose="00000900000000000000" pitchFamily="50" charset="0"/>
                </a:rPr>
                <a:t>OUT FIT IDEA- OUT FIT IDEA- OUT FIT IDEA- OUT FIT IDEA- OUT FIT IDEA- OUT FIT IDEA-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 rot="20421045">
            <a:off x="-11572887" y="-1431152"/>
            <a:ext cx="41937177" cy="2310765"/>
            <a:chOff x="-9896325" y="7531342"/>
            <a:chExt cx="41937177" cy="23107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F77F1D3-DC6E-4E4B-AF13-95E72C468F2D}"/>
                </a:ext>
              </a:extLst>
            </p:cNvPr>
            <p:cNvSpPr/>
            <p:nvPr/>
          </p:nvSpPr>
          <p:spPr>
            <a:xfrm rot="20097063">
              <a:off x="-5310971" y="9024007"/>
              <a:ext cx="26535771" cy="818100"/>
            </a:xfrm>
            <a:prstGeom prst="rect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>
                <a:solidFill>
                  <a:srgbClr val="000066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232226-9F28-47D5-B08D-B1F6844EDDD1}"/>
                </a:ext>
              </a:extLst>
            </p:cNvPr>
            <p:cNvSpPr txBox="1"/>
            <p:nvPr/>
          </p:nvSpPr>
          <p:spPr>
            <a:xfrm rot="20118263">
              <a:off x="-9896325" y="7531342"/>
              <a:ext cx="419371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ysClr val="windowText" lastClr="000000"/>
                  </a:solidFill>
                  <a:latin typeface="Monument Extended Ultrabold" panose="00000900000000000000" pitchFamily="50" charset="0"/>
                </a:rPr>
                <a:t>OUT FIT IDEA- OUT FIT IDEA- OUT FIT IDEA- OUT FIT IDEA- OUT FIT IDEA- OUT FIT IDEA-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712725" y="16741138"/>
            <a:ext cx="3247043" cy="73282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9900" dirty="0" err="1">
                <a:ln>
                  <a:solidFill>
                    <a:schemeClr val="bg1"/>
                  </a:solidFill>
                </a:ln>
                <a:noFill/>
                <a:latin typeface="Monument Extended Ultrabold" panose="00000900000000000000" pitchFamily="50" charset="0"/>
              </a:rPr>
              <a:t>nov</a:t>
            </a:r>
            <a:r>
              <a:rPr lang="en-US" sz="19900" dirty="0">
                <a:ln>
                  <a:solidFill>
                    <a:schemeClr val="bg1"/>
                  </a:solidFill>
                </a:ln>
                <a:noFill/>
                <a:latin typeface="Monument Extended Ultrabold" panose="00000900000000000000" pitchFamily="50" charset="0"/>
              </a:rPr>
              <a:t>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99365" y="17286101"/>
            <a:ext cx="1107996" cy="65524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6000" spc="300" dirty="0">
                <a:solidFill>
                  <a:srgbClr val="00B0F0"/>
                </a:solidFill>
                <a:latin typeface="Monument Extended Ultrabold" panose="00000900000000000000" pitchFamily="50" charset="0"/>
              </a:rPr>
              <a:t>STYLE FEED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924295" y="17262056"/>
            <a:ext cx="1107996" cy="65524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6000" spc="300" dirty="0">
                <a:solidFill>
                  <a:srgbClr val="00B0F0"/>
                </a:solidFill>
                <a:latin typeface="Monument Extended Ultrabold" panose="00000900000000000000" pitchFamily="50" charset="0"/>
              </a:rPr>
              <a:t>STYLE FEED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648092" y="17202005"/>
            <a:ext cx="1107996" cy="65524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6000" spc="300" dirty="0">
                <a:solidFill>
                  <a:srgbClr val="00B0F0"/>
                </a:solidFill>
                <a:latin typeface="Monument Extended Ultrabold" panose="00000900000000000000" pitchFamily="50" charset="0"/>
              </a:rPr>
              <a:t>STYLE FEED</a:t>
            </a:r>
          </a:p>
        </p:txBody>
      </p:sp>
    </p:spTree>
    <p:extLst>
      <p:ext uri="{BB962C8B-B14F-4D97-AF65-F5344CB8AC3E}">
        <p14:creationId xmlns:p14="http://schemas.microsoft.com/office/powerpoint/2010/main" val="132636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9" r="28649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-685800" y="1760205"/>
            <a:ext cx="833593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i="1" dirty="0">
                <a:solidFill>
                  <a:srgbClr val="00B0F0"/>
                </a:solidFill>
                <a:latin typeface="Monument Extended Ultrabold" panose="00000900000000000000" pitchFamily="50" charset="0"/>
              </a:rPr>
              <a:t>NEW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8161404" y="17732175"/>
            <a:ext cx="232871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1" dirty="0">
                <a:ln w="88900"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SEASONSEASON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849614" y="19440693"/>
            <a:ext cx="2413833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1" dirty="0">
                <a:ln w="88900">
                  <a:noFill/>
                </a:ln>
                <a:solidFill>
                  <a:srgbClr val="00B0F0"/>
                </a:solidFill>
                <a:latin typeface="Monument Extended Ultrabold" panose="00000900000000000000" pitchFamily="50" charset="0"/>
              </a:rPr>
              <a:t>SEASON </a:t>
            </a:r>
            <a:r>
              <a:rPr lang="en-US" sz="16600" b="1" i="1" dirty="0" err="1">
                <a:ln w="88900">
                  <a:noFill/>
                </a:ln>
                <a:solidFill>
                  <a:srgbClr val="00B0F0"/>
                </a:solidFill>
                <a:latin typeface="Monument Extended Ultrabold" panose="00000900000000000000" pitchFamily="50" charset="0"/>
              </a:rPr>
              <a:t>SEASON</a:t>
            </a:r>
            <a:endParaRPr lang="en-US" sz="16600" b="1" i="1" dirty="0">
              <a:ln w="88900">
                <a:noFill/>
              </a:ln>
              <a:solidFill>
                <a:srgbClr val="00B0F0"/>
              </a:solidFill>
              <a:latin typeface="Monument Extended Ultrabold" panose="000009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004647" y="21344054"/>
            <a:ext cx="23287144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1" dirty="0">
                <a:ln w="88900"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SEASONSEASON</a:t>
            </a:r>
          </a:p>
          <a:p>
            <a:endParaRPr lang="en-US" sz="16600" b="1" i="1" dirty="0">
              <a:ln w="88900">
                <a:solidFill>
                  <a:srgbClr val="00B0F0"/>
                </a:solidFill>
              </a:ln>
              <a:noFill/>
              <a:latin typeface="Monument Extended Ultrabold" panose="000009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8268" y="4914915"/>
            <a:ext cx="6858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Facilisi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nullam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vehicula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ipsum a </a:t>
            </a: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arcu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aliquam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tortor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consequat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id porta </a:t>
            </a:r>
            <a:r>
              <a:rPr lang="en-US" sz="54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nibh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4F196D-16F7-4FB8-9359-426F207ED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5636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t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716000" cy="24384000"/>
          </a:xfrm>
          <a:prstGeom prst="rect">
            <a:avLst/>
          </a:prstGeom>
          <a:solidFill>
            <a:srgbClr val="00206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5400000">
            <a:off x="7978886" y="3760027"/>
            <a:ext cx="7875874" cy="21236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6600" spc="300" dirty="0">
                <a:solidFill>
                  <a:schemeClr val="bg1"/>
                </a:solidFill>
                <a:latin typeface="Monument Extended Ultrabold" panose="00000900000000000000" pitchFamily="50" charset="0"/>
              </a:rPr>
              <a:t>LOOKING FOR</a:t>
            </a:r>
          </a:p>
          <a:p>
            <a:r>
              <a:rPr lang="en-US" sz="6600" spc="300" dirty="0">
                <a:solidFill>
                  <a:schemeClr val="bg1"/>
                </a:solidFill>
                <a:latin typeface="Monument Extended Ultrabold" panose="00000900000000000000" pitchFamily="50" charset="0"/>
              </a:rPr>
              <a:t>GREAT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5639389" y="16112313"/>
            <a:ext cx="1371600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465095" y="9254313"/>
            <a:ext cx="8451728" cy="13667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27747" y="8470232"/>
            <a:ext cx="8551032" cy="13813057"/>
          </a:xfrm>
          <a:prstGeom prst="rect">
            <a:avLst/>
          </a:prstGeom>
          <a:noFill/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3330" y="6027751"/>
            <a:ext cx="6729727" cy="433965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3800" i="1" spc="300" dirty="0">
                <a:solidFill>
                  <a:schemeClr val="bg1"/>
                </a:solidFill>
                <a:latin typeface="Monument Extended Ultrabold" panose="00000900000000000000" pitchFamily="50" charset="0"/>
              </a:rPr>
              <a:t>GRA-</a:t>
            </a:r>
          </a:p>
          <a:p>
            <a:r>
              <a:rPr lang="en-US" sz="13800" i="1" spc="300" dirty="0">
                <a:solidFill>
                  <a:schemeClr val="bg1"/>
                </a:solidFill>
                <a:latin typeface="Monument Extended Ultrabold" panose="00000900000000000000" pitchFamily="50" charset="0"/>
              </a:rPr>
              <a:t>PHIC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27144" y="20267763"/>
            <a:ext cx="8624477" cy="433965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3800" i="1" spc="300" dirty="0">
                <a:solidFill>
                  <a:schemeClr val="bg1"/>
                </a:solidFill>
                <a:latin typeface="Monument Extended Ultrabold" panose="00000900000000000000" pitchFamily="50" charset="0"/>
              </a:rPr>
              <a:t>DESIG-</a:t>
            </a:r>
          </a:p>
          <a:p>
            <a:pPr algn="r"/>
            <a:r>
              <a:rPr lang="en-US" sz="13800" i="1" spc="300" dirty="0">
                <a:solidFill>
                  <a:schemeClr val="bg1"/>
                </a:solidFill>
                <a:latin typeface="Monument Extended Ultrabold" panose="00000900000000000000" pitchFamily="50" charset="0"/>
              </a:rPr>
              <a:t>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4056" y="13791000"/>
            <a:ext cx="7497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email  your cv and portfolio here</a:t>
            </a:r>
          </a:p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ovozgraph@gmail.co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75680" y="18245687"/>
            <a:ext cx="2879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more detail 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link on bio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77F1D3-DC6E-4E4B-AF13-95E72C468F2D}"/>
              </a:ext>
            </a:extLst>
          </p:cNvPr>
          <p:cNvSpPr/>
          <p:nvPr/>
        </p:nvSpPr>
        <p:spPr>
          <a:xfrm rot="20097063">
            <a:off x="-9100177" y="2527756"/>
            <a:ext cx="26535771" cy="8181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srgbClr val="0000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32226-9F28-47D5-B08D-B1F6844EDDD1}"/>
              </a:ext>
            </a:extLst>
          </p:cNvPr>
          <p:cNvSpPr txBox="1"/>
          <p:nvPr/>
        </p:nvSpPr>
        <p:spPr>
          <a:xfrm rot="20118263">
            <a:off x="-13685532" y="1035091"/>
            <a:ext cx="41937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ysClr val="windowText" lastClr="000000"/>
                </a:solidFill>
                <a:latin typeface="Monument Extended Ultrabold" panose="00000900000000000000" pitchFamily="50" charset="0"/>
              </a:rPr>
              <a:t>LOOKING FOR GREAT – LOOKING FOR GREAT – LOOKING FOR GREAT – LOOKING FOR GREAT</a:t>
            </a:r>
          </a:p>
        </p:txBody>
      </p:sp>
    </p:spTree>
    <p:extLst>
      <p:ext uri="{BB962C8B-B14F-4D97-AF65-F5344CB8AC3E}">
        <p14:creationId xmlns:p14="http://schemas.microsoft.com/office/powerpoint/2010/main" val="56802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32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92780" y="3764281"/>
            <a:ext cx="7383780" cy="13624560"/>
          </a:xfrm>
          <a:prstGeom prst="rect">
            <a:avLst/>
          </a:prstGeom>
          <a:solidFill>
            <a:srgbClr val="000066"/>
          </a:solidFill>
          <a:ln w="1174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14629" y="1404696"/>
            <a:ext cx="64700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1" dirty="0">
                <a:solidFill>
                  <a:srgbClr val="00B0F0"/>
                </a:solidFill>
                <a:latin typeface="Monument Extended Ultrabold" panose="00000900000000000000" pitchFamily="50" charset="0"/>
              </a:rPr>
              <a:t>GIVE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534" y="3098603"/>
            <a:ext cx="1091264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600" b="1" i="1" dirty="0">
                <a:solidFill>
                  <a:srgbClr val="00B0F0"/>
                </a:solidFill>
                <a:latin typeface="Monument Extended Ultrabold" panose="00000900000000000000" pitchFamily="50" charset="0"/>
              </a:rPr>
              <a:t>AWAY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8818" y="19370041"/>
            <a:ext cx="1091264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600" b="1" i="1" dirty="0">
                <a:ln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ALERT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8643" y="21137743"/>
            <a:ext cx="1091264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600" b="1" i="1" dirty="0">
                <a:ln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ALERT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72117-96A0-4B59-920A-041589E48E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Rectangle 6"/>
          <p:cNvSpPr/>
          <p:nvPr/>
        </p:nvSpPr>
        <p:spPr>
          <a:xfrm>
            <a:off x="5402580" y="5745481"/>
            <a:ext cx="7383780" cy="13624560"/>
          </a:xfrm>
          <a:prstGeom prst="rect">
            <a:avLst/>
          </a:prstGeom>
          <a:noFill/>
          <a:ln w="1174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1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455FC4-2123-47D2-81D4-52E30DC468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7CC3D2C-E4B0-4FF4-9929-4FB04CFB16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Rectangle 6"/>
          <p:cNvSpPr/>
          <p:nvPr/>
        </p:nvSpPr>
        <p:spPr>
          <a:xfrm>
            <a:off x="0" y="0"/>
            <a:ext cx="13716000" cy="24384000"/>
          </a:xfrm>
          <a:prstGeom prst="rect">
            <a:avLst/>
          </a:prstGeom>
          <a:solidFill>
            <a:srgbClr val="00206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50505" y="793088"/>
            <a:ext cx="1091264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600" b="1" i="1" dirty="0">
                <a:ln>
                  <a:solidFill>
                    <a:schemeClr val="bg1"/>
                  </a:solidFill>
                </a:ln>
                <a:noFill/>
                <a:latin typeface="Monument Extended Ultrabold" panose="00000900000000000000" pitchFamily="50" charset="0"/>
              </a:rPr>
              <a:t>NEW</a:t>
            </a:r>
          </a:p>
        </p:txBody>
      </p:sp>
      <p:sp>
        <p:nvSpPr>
          <p:cNvPr id="9" name="Rectangle 8"/>
          <p:cNvSpPr/>
          <p:nvPr/>
        </p:nvSpPr>
        <p:spPr>
          <a:xfrm>
            <a:off x="5143098" y="2339343"/>
            <a:ext cx="1091264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600" b="1" i="1" dirty="0">
                <a:ln>
                  <a:solidFill>
                    <a:schemeClr val="bg1"/>
                  </a:solidFill>
                </a:ln>
                <a:noFill/>
                <a:latin typeface="Monument Extended Ultrabold" panose="00000900000000000000" pitchFamily="50" charset="0"/>
              </a:rPr>
              <a:t>ITEMS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68176" y="4125958"/>
            <a:ext cx="1091264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600" b="1" i="1" dirty="0">
                <a:solidFill>
                  <a:srgbClr val="00B0F0"/>
                </a:solidFill>
                <a:latin typeface="Monument Extended Ultrabold" panose="00000900000000000000" pitchFamily="50" charset="0"/>
              </a:rPr>
              <a:t>RELE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30703" y="5704245"/>
            <a:ext cx="1091264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600" b="1" i="1" dirty="0">
                <a:solidFill>
                  <a:srgbClr val="00B0F0"/>
                </a:solidFill>
                <a:latin typeface="Monument Extended Ultrabold" panose="00000900000000000000" pitchFamily="50" charset="0"/>
              </a:rPr>
              <a:t>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3294" y="20731406"/>
            <a:ext cx="3228769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6000" spc="600" dirty="0">
                <a:ln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OOTD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3295" y="20137812"/>
            <a:ext cx="3228769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6000" spc="600" dirty="0">
                <a:ln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OOTD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3296" y="19621626"/>
            <a:ext cx="3228769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6000" spc="600" dirty="0">
                <a:ln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OOTD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5951" y="22457988"/>
            <a:ext cx="3228769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6000" spc="600" dirty="0">
                <a:ln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OOTD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5952" y="21816268"/>
            <a:ext cx="3228769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6000" spc="600" dirty="0">
                <a:ln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OOTD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53" y="21300082"/>
            <a:ext cx="3228769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6000" spc="600" dirty="0">
                <a:ln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OOTD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77F1D3-DC6E-4E4B-AF13-95E72C468F2D}"/>
              </a:ext>
            </a:extLst>
          </p:cNvPr>
          <p:cNvSpPr/>
          <p:nvPr/>
        </p:nvSpPr>
        <p:spPr>
          <a:xfrm rot="20097063">
            <a:off x="-5899777" y="13004409"/>
            <a:ext cx="26535771" cy="8181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srgbClr val="00006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232226-9F28-47D5-B08D-B1F6844EDDD1}"/>
              </a:ext>
            </a:extLst>
          </p:cNvPr>
          <p:cNvSpPr txBox="1"/>
          <p:nvPr/>
        </p:nvSpPr>
        <p:spPr>
          <a:xfrm rot="20118263">
            <a:off x="-10485132" y="11511744"/>
            <a:ext cx="41937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onument Extended Ultrabold" panose="00000900000000000000" pitchFamily="50" charset="0"/>
              </a:rPr>
              <a:t>OUT FIT OF THE DAY </a:t>
            </a:r>
            <a:r>
              <a:rPr lang="en-US" sz="5400" dirty="0">
                <a:solidFill>
                  <a:sysClr val="windowText" lastClr="000000"/>
                </a:solidFill>
                <a:latin typeface="Monument Extended Ultrabold" panose="00000900000000000000" pitchFamily="50" charset="0"/>
              </a:rPr>
              <a:t>– OUT FIT OF THE DAY </a:t>
            </a:r>
            <a:r>
              <a:rPr lang="en-US" sz="5400" dirty="0">
                <a:solidFill>
                  <a:schemeClr val="bg1"/>
                </a:solidFill>
                <a:latin typeface="Monument Extended Ultrabold" panose="00000900000000000000" pitchFamily="50" charset="0"/>
              </a:rPr>
              <a:t>– OUT FIT OF THE DAY</a:t>
            </a:r>
            <a:r>
              <a:rPr lang="en-US" sz="5400" dirty="0">
                <a:solidFill>
                  <a:sysClr val="windowText" lastClr="000000"/>
                </a:solidFill>
                <a:latin typeface="Monument Extended Ultrabold" panose="00000900000000000000" pitchFamily="50" charset="0"/>
              </a:rPr>
              <a:t> – OUT FIT OF THE DAY</a:t>
            </a:r>
          </a:p>
        </p:txBody>
      </p:sp>
    </p:spTree>
    <p:extLst>
      <p:ext uri="{BB962C8B-B14F-4D97-AF65-F5344CB8AC3E}">
        <p14:creationId xmlns:p14="http://schemas.microsoft.com/office/powerpoint/2010/main" val="325862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3716000" cy="24384000"/>
          </a:xfrm>
          <a:prstGeom prst="rect">
            <a:avLst/>
          </a:prstGeom>
          <a:solidFill>
            <a:srgbClr val="00206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21994858"/>
            <a:ext cx="1091264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600" b="1" i="1" dirty="0">
                <a:solidFill>
                  <a:srgbClr val="00B0F0"/>
                </a:solidFill>
                <a:latin typeface="Monument Extended Ultrabold" panose="00000900000000000000" pitchFamily="50" charset="0"/>
              </a:rPr>
              <a:t>QOTD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13815" y="2143868"/>
            <a:ext cx="6110839" cy="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>
            <a:off x="-6255125" y="9606111"/>
            <a:ext cx="13898880" cy="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6418" y="1544150"/>
            <a:ext cx="5224507" cy="110799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6600" spc="600" dirty="0">
                <a:ln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QUOTES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48593" y="16555551"/>
            <a:ext cx="10881360" cy="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4275715" y="9351942"/>
            <a:ext cx="14447520" cy="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64546" y="3496346"/>
            <a:ext cx="1487908" cy="37702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3900" spc="600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Adobe Caslon Pro Bold" panose="0205070206050A020403" pitchFamily="18" charset="0"/>
              </a:rPr>
              <a:t>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09548" y="4379698"/>
            <a:ext cx="7026634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Tempus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egestas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risus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pretium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Viverra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tellus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hac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habitasse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platea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Risus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feugiat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fermentum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posuere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urna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tincidunt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Mattis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aliquam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faucibus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purus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massa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tempor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feugiat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nisl</a:t>
            </a:r>
            <a:r>
              <a:rPr lang="en-US" sz="5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5400" dirty="0">
              <a:solidFill>
                <a:srgbClr val="00B0F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1814" y="20300302"/>
            <a:ext cx="1091264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600" b="1" i="1" dirty="0">
                <a:ln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QOTD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6418" y="18662505"/>
            <a:ext cx="1091264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600" b="1" i="1" dirty="0">
                <a:ln>
                  <a:solidFill>
                    <a:srgbClr val="00B0F0"/>
                  </a:solidFill>
                </a:ln>
                <a:noFill/>
                <a:latin typeface="Monument Extended Ultrabold" panose="00000900000000000000" pitchFamily="50" charset="0"/>
              </a:rPr>
              <a:t>QOTD</a:t>
            </a:r>
          </a:p>
        </p:txBody>
      </p:sp>
    </p:spTree>
    <p:extLst>
      <p:ext uri="{BB962C8B-B14F-4D97-AF65-F5344CB8AC3E}">
        <p14:creationId xmlns:p14="http://schemas.microsoft.com/office/powerpoint/2010/main" val="502216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946</TotalTime>
  <Words>200</Words>
  <Application>Microsoft Office PowerPoint</Application>
  <PresentationFormat>Custom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Adobe Caslon Pro Bold</vt:lpstr>
      <vt:lpstr>Arial</vt:lpstr>
      <vt:lpstr>Calibri</vt:lpstr>
      <vt:lpstr>Calibri Light</vt:lpstr>
      <vt:lpstr>Century Gothic</vt:lpstr>
      <vt:lpstr>Monument Extended Ultrabold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Windows User</cp:lastModifiedBy>
  <cp:revision>25</cp:revision>
  <dcterms:created xsi:type="dcterms:W3CDTF">2019-10-29T13:52:44Z</dcterms:created>
  <dcterms:modified xsi:type="dcterms:W3CDTF">2019-10-30T15:28:13Z</dcterms:modified>
</cp:coreProperties>
</file>